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62" r:id="rId5"/>
    <p:sldId id="281" r:id="rId6"/>
    <p:sldId id="263" r:id="rId7"/>
    <p:sldId id="264" r:id="rId8"/>
    <p:sldId id="265" r:id="rId9"/>
    <p:sldId id="282" r:id="rId10"/>
    <p:sldId id="266" r:id="rId11"/>
    <p:sldId id="267" r:id="rId12"/>
    <p:sldId id="269" r:id="rId13"/>
    <p:sldId id="273" r:id="rId14"/>
    <p:sldId id="276" r:id="rId15"/>
    <p:sldId id="274"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2535"/>
  </p:normalViewPr>
  <p:slideViewPr>
    <p:cSldViewPr snapToGrid="0" snapToObjects="1">
      <p:cViewPr varScale="1">
        <p:scale>
          <a:sx n="78" d="100"/>
          <a:sy n="78" d="100"/>
        </p:scale>
        <p:origin x="13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tiff>
</file>

<file path=ppt/media/image12.jpg>
</file>

<file path=ppt/media/image13.jpg>
</file>

<file path=ppt/media/image14.png>
</file>

<file path=ppt/media/image15.png>
</file>

<file path=ppt/media/image2.tiff>
</file>

<file path=ppt/media/image3.tiff>
</file>

<file path=ppt/media/image4.png>
</file>

<file path=ppt/media/image5.jp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6/1/16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0" dirty="0" smtClean="0"/>
              <a:t>Abstraction</a:t>
            </a:r>
          </a:p>
          <a:p>
            <a:pPr marL="171450" indent="-171450">
              <a:buFont typeface="Arial" charset="0"/>
              <a:buChar char="•"/>
            </a:pPr>
            <a:r>
              <a:rPr lang="en-US" b="0" dirty="0" smtClean="0"/>
              <a:t>There is a lot of material</a:t>
            </a:r>
          </a:p>
          <a:p>
            <a:pPr marL="171450" indent="-171450">
              <a:buFont typeface="Arial" charset="0"/>
              <a:buChar char="•"/>
            </a:pPr>
            <a:r>
              <a:rPr lang="en-US" b="0" dirty="0" smtClean="0"/>
              <a:t>Don’t go into a black hole of needing</a:t>
            </a:r>
            <a:r>
              <a:rPr lang="en-US" b="0" baseline="0" dirty="0" smtClean="0"/>
              <a:t> to know the inner workings of everything</a:t>
            </a:r>
          </a:p>
          <a:p>
            <a:pPr marL="171450" indent="-171450">
              <a:buFont typeface="Arial" charset="0"/>
              <a:buChar char="•"/>
            </a:pPr>
            <a:r>
              <a:rPr lang="en-US" b="0" baseline="0" dirty="0" smtClean="0"/>
              <a:t>Our job is to streamline your education efficiently</a:t>
            </a:r>
            <a:endParaRPr lang="en-US" b="0" dirty="0"/>
          </a:p>
        </p:txBody>
      </p:sp>
      <p:sp>
        <p:nvSpPr>
          <p:cNvPr id="4" name="Slide Number Placeholder 3"/>
          <p:cNvSpPr>
            <a:spLocks noGrp="1"/>
          </p:cNvSpPr>
          <p:nvPr>
            <p:ph type="sldNum" sz="quarter" idx="10"/>
          </p:nvPr>
        </p:nvSpPr>
        <p:spPr/>
        <p:txBody>
          <a:bodyPr/>
          <a:lstStyle/>
          <a:p>
            <a:fld id="{C41AC125-E7E5-BE4C-A66B-C85591F8C4EE}" type="slidenum">
              <a:rPr lang="en-US" smtClean="0"/>
              <a:t>7</a:t>
            </a:fld>
            <a:endParaRPr lang="en-US"/>
          </a:p>
        </p:txBody>
      </p:sp>
    </p:spTree>
    <p:extLst>
      <p:ext uri="{BB962C8B-B14F-4D97-AF65-F5344CB8AC3E}">
        <p14:creationId xmlns:p14="http://schemas.microsoft.com/office/powerpoint/2010/main" val="1115613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9</a:t>
            </a:fld>
            <a:endParaRPr lang="en-US"/>
          </a:p>
        </p:txBody>
      </p:sp>
    </p:spTree>
    <p:extLst>
      <p:ext uri="{BB962C8B-B14F-4D97-AF65-F5344CB8AC3E}">
        <p14:creationId xmlns:p14="http://schemas.microsoft.com/office/powerpoint/2010/main" val="1676816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This is a team effort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10</a:t>
            </a:fld>
            <a:endParaRPr lang="en-US"/>
          </a:p>
        </p:txBody>
      </p:sp>
    </p:spTree>
    <p:extLst>
      <p:ext uri="{BB962C8B-B14F-4D97-AF65-F5344CB8AC3E}">
        <p14:creationId xmlns:p14="http://schemas.microsoft.com/office/powerpoint/2010/main" val="824931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Please</a:t>
            </a:r>
            <a:r>
              <a:rPr lang="en-US" baseline="0" dirty="0" smtClean="0"/>
              <a:t> put in the time outside of </a:t>
            </a:r>
            <a:r>
              <a:rPr lang="en-US" baseline="0" smtClean="0"/>
              <a:t>Immersion Hours</a:t>
            </a:r>
            <a:endParaRPr lang="en-US" baseline="0" dirty="0" smtClean="0"/>
          </a:p>
        </p:txBody>
      </p:sp>
      <p:sp>
        <p:nvSpPr>
          <p:cNvPr id="4" name="Slide Number Placeholder 3"/>
          <p:cNvSpPr>
            <a:spLocks noGrp="1"/>
          </p:cNvSpPr>
          <p:nvPr>
            <p:ph type="sldNum" sz="quarter" idx="10"/>
          </p:nvPr>
        </p:nvSpPr>
        <p:spPr/>
        <p:txBody>
          <a:bodyPr/>
          <a:lstStyle/>
          <a:p>
            <a:fld id="{C41AC125-E7E5-BE4C-A66B-C85591F8C4EE}" type="slidenum">
              <a:rPr lang="en-US" smtClean="0"/>
              <a:t>12</a:t>
            </a:fld>
            <a:endParaRPr lang="en-US"/>
          </a:p>
        </p:txBody>
      </p:sp>
    </p:spTree>
    <p:extLst>
      <p:ext uri="{BB962C8B-B14F-4D97-AF65-F5344CB8AC3E}">
        <p14:creationId xmlns:p14="http://schemas.microsoft.com/office/powerpoint/2010/main" val="187064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6/1/16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6/1/16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6/1/16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6/1/16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6/1/16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6/1/16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6/1/16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6/1/16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6/1/16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1.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5" Type="http://schemas.openxmlformats.org/officeDocument/2006/relationships/image" Target="../media/image8.tiff"/><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Snuffles</a:t>
            </a:r>
            <a:endParaRPr lang="en-US" b="1" u="sng" dirty="0"/>
          </a:p>
        </p:txBody>
      </p:sp>
      <p:sp>
        <p:nvSpPr>
          <p:cNvPr id="4" name="TextBox 3"/>
          <p:cNvSpPr txBox="1"/>
          <p:nvPr/>
        </p:nvSpPr>
        <p:spPr>
          <a:xfrm>
            <a:off x="4211781" y="3901836"/>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June 2016</a:t>
            </a:r>
            <a:endParaRPr lang="en-US" sz="2800" dirty="0"/>
          </a:p>
        </p:txBody>
      </p:sp>
    </p:spTree>
    <p:extLst>
      <p:ext uri="{BB962C8B-B14F-4D97-AF65-F5344CB8AC3E}">
        <p14:creationId xmlns:p14="http://schemas.microsoft.com/office/powerpoint/2010/main" val="168226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952" y="2686984"/>
            <a:ext cx="10515600" cy="1325563"/>
          </a:xfrm>
        </p:spPr>
        <p:txBody>
          <a:bodyPr/>
          <a:lstStyle/>
          <a:p>
            <a:pPr algn="ctr"/>
            <a:r>
              <a:rPr lang="en-US" b="1" u="sng" dirty="0" smtClean="0"/>
              <a:t>ALRIGHT BREAK!</a:t>
            </a:r>
            <a:endParaRPr lang="en-US" b="1" u="sng" dirty="0"/>
          </a:p>
        </p:txBody>
      </p:sp>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break</a:t>
            </a:r>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3"/>
              </a:rPr>
              <a:t>reached on Slack </a:t>
            </a:r>
            <a:r>
              <a:rPr lang="en-US" dirty="0" smtClean="0"/>
              <a:t>. There are no guarantees how accessible instructors will be outside of immersion hours.</a:t>
            </a:r>
          </a:p>
          <a:p>
            <a:pPr lvl="1"/>
            <a:r>
              <a:rPr lang="en-US" dirty="0" smtClean="0"/>
              <a:t>You are welcomed and </a:t>
            </a:r>
            <a:r>
              <a:rPr lang="en-US" b="1" dirty="0" smtClean="0"/>
              <a:t>encouraged</a:t>
            </a:r>
            <a:r>
              <a:rPr lang="en-US" dirty="0" smtClean="0"/>
              <a:t>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r>
              <a:rPr lang="en-US" dirty="0" err="1" smtClean="0"/>
              <a:t>Jeffity</a:t>
            </a:r>
            <a:r>
              <a:rPr lang="en-US" dirty="0" smtClean="0"/>
              <a:t> – Online discussion forum written by Jeff Maxim</a:t>
            </a:r>
          </a:p>
          <a:p>
            <a:pPr lvl="1"/>
            <a:endParaRPr lang="en-US" dirty="0" smtClean="0"/>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190764"/>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455964"/>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5939700" y="3112364"/>
            <a:ext cx="5560800" cy="356979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smtClean="0">
                <a:latin typeface="Source Code Pro"/>
                <a:ea typeface="Source Code Pro"/>
                <a:cs typeface="Source Code Pro"/>
                <a:sym typeface="Source Code Pro"/>
              </a:rPr>
              <a:t>got</a:t>
            </a:r>
            <a:r>
              <a:rPr lang="en-US" sz="2400" dirty="0" smtClean="0">
                <a:latin typeface="Source Code Pro"/>
                <a:ea typeface="Source Code Pro"/>
                <a:cs typeface="Source Code Pro"/>
                <a:sym typeface="Source Code Pro"/>
              </a:rPr>
              <a:t> to</a:t>
            </a:r>
            <a:r>
              <a:rPr lang="en" sz="2400" dirty="0" smtClean="0">
                <a:latin typeface="Source Code Pro"/>
                <a:ea typeface="Source Code Pro"/>
                <a:cs typeface="Source Code Pro"/>
                <a:sym typeface="Source Code Pro"/>
              </a:rPr>
              <a:t> </a:t>
            </a:r>
            <a:r>
              <a:rPr lang="en" sz="2400" dirty="0">
                <a:latin typeface="Source Code Pro"/>
                <a:ea typeface="Source Code Pro"/>
                <a:cs typeface="Source Code Pro"/>
                <a:sym typeface="Source Code Pro"/>
              </a:rPr>
              <a:t>do something. </a:t>
            </a:r>
            <a:r>
              <a:rPr lang="en-US" sz="2400" dirty="0" smtClean="0">
                <a:latin typeface="Source Code Pro"/>
                <a:ea typeface="Source Code Pro"/>
                <a:cs typeface="Source Code Pro"/>
                <a:sym typeface="Source Code Pro"/>
              </a:rPr>
              <a:t>Some options:</a:t>
            </a:r>
            <a:endParaRPr lang="en" sz="2400" dirty="0">
              <a:latin typeface="Source Code Pro"/>
              <a:ea typeface="Source Code Pro"/>
              <a:cs typeface="Source Code Pro"/>
              <a:sym typeface="Source Code Pro"/>
            </a:endParaRP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 sz="2400" dirty="0">
                <a:latin typeface="Source Code Pro"/>
                <a:ea typeface="Source Code Pro"/>
                <a:cs typeface="Source Code Pro"/>
                <a:sym typeface="Source Code Pro"/>
              </a:rPr>
              <a:t>Post your question on </a:t>
            </a:r>
            <a:r>
              <a:rPr lang="en" sz="2400" dirty="0" err="1" smtClean="0">
                <a:latin typeface="Source Code Pro"/>
                <a:ea typeface="Source Code Pro"/>
                <a:cs typeface="Source Code Pro"/>
                <a:sym typeface="Source Code Pro"/>
              </a:rPr>
              <a:t>Jeffit</a:t>
            </a:r>
            <a:r>
              <a:rPr lang="en-US" sz="2400" dirty="0" smtClean="0">
                <a:latin typeface="Source Code Pro"/>
                <a:ea typeface="Source Code Pro"/>
                <a:cs typeface="Source Code Pro"/>
                <a:sym typeface="Source Code Pro"/>
              </a:rPr>
              <a:t>y</a:t>
            </a:r>
          </a:p>
          <a:p>
            <a:pPr marL="609585" indent="-304792">
              <a:buFont typeface="Source Code Pro"/>
              <a:buAutoNum type="arabicPeriod"/>
            </a:pPr>
            <a:r>
              <a:rPr lang="en-US" sz="2400" dirty="0" smtClean="0">
                <a:latin typeface="Source Code Pro"/>
                <a:ea typeface="Source Code Pro"/>
                <a:cs typeface="Source Code Pro"/>
                <a:sym typeface="Source Code Pro"/>
              </a:rPr>
              <a:t>Take a break and work on something else</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495631" y="2461465"/>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smtClean="0"/>
              <a:t>Snuffles</a:t>
            </a:r>
            <a:endParaRPr lang="en-US" dirty="0"/>
          </a:p>
        </p:txBody>
      </p:sp>
      <p:pic>
        <p:nvPicPr>
          <p:cNvPr id="4" name="Picture 3"/>
          <p:cNvPicPr>
            <a:picLocks noChangeAspect="1"/>
          </p:cNvPicPr>
          <p:nvPr/>
        </p:nvPicPr>
        <p:blipFill>
          <a:blip r:embed="rId2"/>
          <a:stretch>
            <a:fillRect/>
          </a:stretch>
        </p:blipFill>
        <p:spPr>
          <a:xfrm>
            <a:off x="2432716" y="1321510"/>
            <a:ext cx="7381986" cy="5536490"/>
          </a:xfrm>
          <a:prstGeom prst="rect">
            <a:avLst/>
          </a:prstGeom>
        </p:spPr>
      </p:pic>
    </p:spTree>
    <p:extLst>
      <p:ext uri="{BB962C8B-B14F-4D97-AF65-F5344CB8AC3E}">
        <p14:creationId xmlns:p14="http://schemas.microsoft.com/office/powerpoint/2010/main" val="33123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61534" y="660833"/>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dirty="0" smtClean="0"/>
              <a:t>Jason Ng</a:t>
            </a:r>
          </a:p>
          <a:p>
            <a:pPr marL="0" indent="0" algn="ctr">
              <a:buNone/>
            </a:pPr>
            <a:r>
              <a:rPr lang="en-US" dirty="0" smtClean="0"/>
              <a:t>Team: Snuffles</a:t>
            </a:r>
          </a:p>
          <a:p>
            <a:pPr marL="0" indent="0" algn="ctr">
              <a:buNone/>
            </a:pPr>
            <a:endParaRPr lang="en-US" dirty="0" smtClean="0"/>
          </a:p>
          <a:p>
            <a:pPr marL="0" indent="0" algn="ctr">
              <a:buNone/>
            </a:pPr>
            <a:r>
              <a:rPr lang="en-US" dirty="0" smtClean="0"/>
              <a:t>TBD</a:t>
            </a:r>
            <a:endParaRPr lang="en-US" dirty="0" smtClean="0"/>
          </a:p>
          <a:p>
            <a:pPr marL="0" indent="0" algn="ctr">
              <a:buNone/>
            </a:pPr>
            <a:r>
              <a:rPr lang="en-US" dirty="0" smtClean="0"/>
              <a:t>Team</a:t>
            </a:r>
            <a:r>
              <a:rPr lang="en-US" dirty="0" smtClean="0"/>
              <a:t>: </a:t>
            </a:r>
            <a:r>
              <a:rPr lang="en-US" dirty="0" err="1" smtClean="0"/>
              <a:t>Bisons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 Gila-Monsters</a:t>
            </a:r>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pic>
        <p:nvPicPr>
          <p:cNvPr id="4" name="Picture 3"/>
          <p:cNvPicPr>
            <a:picLocks noChangeAspect="1"/>
          </p:cNvPicPr>
          <p:nvPr/>
        </p:nvPicPr>
        <p:blipFill>
          <a:blip r:embed="rId2"/>
          <a:stretch>
            <a:fillRect/>
          </a:stretch>
        </p:blipFill>
        <p:spPr>
          <a:xfrm>
            <a:off x="8446407" y="4288292"/>
            <a:ext cx="2384878" cy="2394857"/>
          </a:xfrm>
          <a:prstGeom prst="rect">
            <a:avLst/>
          </a:prstGeom>
        </p:spPr>
      </p:pic>
      <p:pic>
        <p:nvPicPr>
          <p:cNvPr id="5" name="Picture 4"/>
          <p:cNvPicPr>
            <a:picLocks noChangeAspect="1"/>
          </p:cNvPicPr>
          <p:nvPr/>
        </p:nvPicPr>
        <p:blipFill>
          <a:blip r:embed="rId3"/>
          <a:stretch>
            <a:fillRect/>
          </a:stretch>
        </p:blipFill>
        <p:spPr>
          <a:xfrm>
            <a:off x="9005207" y="1021898"/>
            <a:ext cx="2348593" cy="313145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44" y="1690687"/>
            <a:ext cx="4773506" cy="4486275"/>
          </a:xfrm>
          <a:prstGeom prst="rect">
            <a:avLst/>
          </a:prstGeom>
        </p:spPr>
      </p:pic>
    </p:spTree>
    <p:extLst>
      <p:ext uri="{BB962C8B-B14F-4D97-AF65-F5344CB8AC3E}">
        <p14:creationId xmlns:p14="http://schemas.microsoft.com/office/powerpoint/2010/main" val="7245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p>
          <a:p>
            <a:pPr lvl="1"/>
            <a:r>
              <a:rPr lang="en-US" dirty="0" smtClean="0"/>
              <a:t>You’ve been exiled to a deserted island for one year. In addition to essentials you may take one piece of music, one book (not the Bible), and one luxury item that you can carry. (cannot be a boat…). What do you take and why? </a:t>
            </a:r>
          </a:p>
        </p:txBody>
      </p:sp>
    </p:spTree>
    <p:extLst>
      <p:ext uri="{BB962C8B-B14F-4D97-AF65-F5344CB8AC3E}">
        <p14:creationId xmlns:p14="http://schemas.microsoft.com/office/powerpoint/2010/main" val="60566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ten minutes (groups of three/four)</a:t>
            </a:r>
          </a:p>
          <a:p>
            <a:r>
              <a:rPr lang="en-US" dirty="0" smtClean="0"/>
              <a:t>Write down how you would prepare to complete the below tasks</a:t>
            </a:r>
          </a:p>
          <a:p>
            <a:pPr lvl="1"/>
            <a:r>
              <a:rPr lang="en-US" dirty="0" smtClean="0"/>
              <a:t>Not asking for “measurements” or a “daily schedule breakdown”</a:t>
            </a:r>
          </a:p>
          <a:p>
            <a:pPr lvl="1"/>
            <a:r>
              <a:rPr lang="en-US" dirty="0" smtClean="0"/>
              <a:t>Discuss the process of how you would go about accomplishing these tasks as a team </a:t>
            </a:r>
          </a:p>
          <a:p>
            <a:r>
              <a:rPr lang="en-US" dirty="0" smtClean="0"/>
              <a:t>Group A - Complete an </a:t>
            </a:r>
            <a:r>
              <a:rPr lang="en-US" dirty="0" err="1" smtClean="0"/>
              <a:t>IronMan</a:t>
            </a:r>
            <a:r>
              <a:rPr lang="en-US" dirty="0" smtClean="0"/>
              <a:t> 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3"/>
          <a:stretch>
            <a:fillRect/>
          </a:stretch>
        </p:blipFill>
        <p:spPr>
          <a:xfrm>
            <a:off x="3999033" y="1690688"/>
            <a:ext cx="4193933" cy="3217789"/>
          </a:xfrm>
          <a:prstGeom prst="rect">
            <a:avLst/>
          </a:prstGeom>
        </p:spPr>
      </p:pic>
      <p:pic>
        <p:nvPicPr>
          <p:cNvPr id="6" name="Picture 5"/>
          <p:cNvPicPr>
            <a:picLocks noChangeAspect="1"/>
          </p:cNvPicPr>
          <p:nvPr/>
        </p:nvPicPr>
        <p:blipFill>
          <a:blip r:embed="rId4"/>
          <a:stretch>
            <a:fillRect/>
          </a:stretch>
        </p:blipFill>
        <p:spPr>
          <a:xfrm>
            <a:off x="0" y="1690688"/>
            <a:ext cx="3999033" cy="3999033"/>
          </a:xfrm>
          <a:prstGeom prst="rect">
            <a:avLst/>
          </a:prstGeom>
        </p:spPr>
      </p:pic>
      <p:pic>
        <p:nvPicPr>
          <p:cNvPr id="7" name="Picture 6"/>
          <p:cNvPicPr>
            <a:picLocks noChangeAspect="1"/>
          </p:cNvPicPr>
          <p:nvPr/>
        </p:nvPicPr>
        <p:blipFill>
          <a:blip r:embed="rId5"/>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347</TotalTime>
  <Words>622</Words>
  <Application>Microsoft Macintosh PowerPoint</Application>
  <PresentationFormat>Widescreen</PresentationFormat>
  <Paragraphs>99</Paragraphs>
  <Slides>20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Source Code Pro</vt:lpstr>
      <vt:lpstr>Arial</vt:lpstr>
      <vt:lpstr>Office Theme</vt:lpstr>
      <vt:lpstr>Welcome Snuffles</vt:lpstr>
      <vt:lpstr>Snuffles</vt:lpstr>
      <vt:lpstr>Your Instructional Team </vt:lpstr>
      <vt:lpstr>Who Are You?</vt:lpstr>
      <vt:lpstr>Snowball Fight</vt:lpstr>
      <vt:lpstr>Your Learning Experience</vt:lpstr>
      <vt:lpstr>PowerPoint Presentation</vt:lpstr>
      <vt:lpstr>Pseudo Learning Experience</vt:lpstr>
      <vt:lpstr>Groups!</vt:lpstr>
      <vt:lpstr>Processes and Answers</vt:lpstr>
      <vt:lpstr>ALRIGHT BREAK!</vt:lpstr>
      <vt:lpstr>Your Immersive experience </vt:lpstr>
      <vt:lpstr>Some Ground Rules</vt:lpstr>
      <vt:lpstr>Advice For Success!</vt:lpstr>
      <vt:lpstr>PowerPoint Presentation</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22</cp:revision>
  <dcterms:created xsi:type="dcterms:W3CDTF">2016-03-07T17:58:27Z</dcterms:created>
  <dcterms:modified xsi:type="dcterms:W3CDTF">2016-06-01T19:56:33Z</dcterms:modified>
</cp:coreProperties>
</file>

<file path=docProps/thumbnail.jpeg>
</file>